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4B23B1-86C5-4009-BF33-369423F0D8C4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0C7502-A962-43E3-A45E-927B767D379E}">
      <dgm:prSet phldrT="[Text]"/>
      <dgm:spPr/>
      <dgm:t>
        <a:bodyPr/>
        <a:lstStyle/>
        <a:p>
          <a:r>
            <a:rPr lang="en-US" dirty="0" smtClean="0"/>
            <a:t>Fixed</a:t>
          </a:r>
          <a:endParaRPr lang="en-US" dirty="0"/>
        </a:p>
      </dgm:t>
    </dgm:pt>
    <dgm:pt modelId="{10DC4804-BF17-429A-9C63-224F1A6AF1DE}" type="parTrans" cxnId="{500304E5-8C3F-4769-B412-96DA39F2A1E4}">
      <dgm:prSet/>
      <dgm:spPr/>
      <dgm:t>
        <a:bodyPr/>
        <a:lstStyle/>
        <a:p>
          <a:endParaRPr lang="en-US"/>
        </a:p>
      </dgm:t>
    </dgm:pt>
    <dgm:pt modelId="{1444EADC-8B7A-420F-B903-4AA4E9F2DA81}" type="sibTrans" cxnId="{500304E5-8C3F-4769-B412-96DA39F2A1E4}">
      <dgm:prSet/>
      <dgm:spPr/>
      <dgm:t>
        <a:bodyPr/>
        <a:lstStyle/>
        <a:p>
          <a:endParaRPr lang="en-US"/>
        </a:p>
      </dgm:t>
    </dgm:pt>
    <dgm:pt modelId="{2EB7D568-2D34-48E3-AA89-EB57F00B4C64}">
      <dgm:prSet phldrT="[Text]"/>
      <dgm:spPr/>
      <dgm:t>
        <a:bodyPr/>
        <a:lstStyle/>
        <a:p>
          <a:r>
            <a:rPr lang="en-US" dirty="0" smtClean="0"/>
            <a:t>Car Payments</a:t>
          </a:r>
          <a:endParaRPr lang="en-US" dirty="0"/>
        </a:p>
      </dgm:t>
    </dgm:pt>
    <dgm:pt modelId="{480E204D-A551-4776-8053-2BC0BCF02FB7}" type="parTrans" cxnId="{7AC95CA6-3173-4D5D-AEC9-624C2C18F2C0}">
      <dgm:prSet/>
      <dgm:spPr/>
      <dgm:t>
        <a:bodyPr/>
        <a:lstStyle/>
        <a:p>
          <a:endParaRPr lang="en-US"/>
        </a:p>
      </dgm:t>
    </dgm:pt>
    <dgm:pt modelId="{66A9B875-EC2F-43CC-8287-CD4580B5EA41}" type="sibTrans" cxnId="{7AC95CA6-3173-4D5D-AEC9-624C2C18F2C0}">
      <dgm:prSet/>
      <dgm:spPr/>
      <dgm:t>
        <a:bodyPr/>
        <a:lstStyle/>
        <a:p>
          <a:endParaRPr lang="en-US"/>
        </a:p>
      </dgm:t>
    </dgm:pt>
    <dgm:pt modelId="{0E8FE10A-B618-430E-A66F-48586D5A4680}">
      <dgm:prSet phldrT="[Text]"/>
      <dgm:spPr/>
      <dgm:t>
        <a:bodyPr/>
        <a:lstStyle/>
        <a:p>
          <a:r>
            <a:rPr lang="en-US" dirty="0" smtClean="0"/>
            <a:t>Utilities</a:t>
          </a:r>
          <a:endParaRPr lang="en-US" dirty="0"/>
        </a:p>
      </dgm:t>
    </dgm:pt>
    <dgm:pt modelId="{C7766ADA-EF52-44EB-AAAB-8432C35DFF01}" type="parTrans" cxnId="{2DE33B2F-D14E-44D0-8AD3-0686B2F67478}">
      <dgm:prSet/>
      <dgm:spPr/>
      <dgm:t>
        <a:bodyPr/>
        <a:lstStyle/>
        <a:p>
          <a:endParaRPr lang="en-US"/>
        </a:p>
      </dgm:t>
    </dgm:pt>
    <dgm:pt modelId="{EB30090A-A6F8-48E1-BB28-F8770167FDD5}" type="sibTrans" cxnId="{2DE33B2F-D14E-44D0-8AD3-0686B2F67478}">
      <dgm:prSet/>
      <dgm:spPr/>
      <dgm:t>
        <a:bodyPr/>
        <a:lstStyle/>
        <a:p>
          <a:endParaRPr lang="en-US"/>
        </a:p>
      </dgm:t>
    </dgm:pt>
    <dgm:pt modelId="{5D80A02C-507C-4CE2-BDA9-CB3924A3DB56}">
      <dgm:prSet phldrT="[Text]"/>
      <dgm:spPr/>
      <dgm:t>
        <a:bodyPr/>
        <a:lstStyle/>
        <a:p>
          <a:r>
            <a:rPr lang="en-US" dirty="0" smtClean="0"/>
            <a:t>Insurance</a:t>
          </a:r>
          <a:endParaRPr lang="en-US" dirty="0"/>
        </a:p>
      </dgm:t>
    </dgm:pt>
    <dgm:pt modelId="{DF32FC3E-BDDD-41DB-80AE-110BB05FB93F}" type="parTrans" cxnId="{6428964D-4CDA-4B82-86EA-5B24D9FEBF39}">
      <dgm:prSet/>
      <dgm:spPr/>
      <dgm:t>
        <a:bodyPr/>
        <a:lstStyle/>
        <a:p>
          <a:endParaRPr lang="en-US"/>
        </a:p>
      </dgm:t>
    </dgm:pt>
    <dgm:pt modelId="{81C25869-C43B-485F-B974-761A71DD68F8}" type="sibTrans" cxnId="{6428964D-4CDA-4B82-86EA-5B24D9FEBF39}">
      <dgm:prSet/>
      <dgm:spPr/>
      <dgm:t>
        <a:bodyPr/>
        <a:lstStyle/>
        <a:p>
          <a:endParaRPr lang="en-US"/>
        </a:p>
      </dgm:t>
    </dgm:pt>
    <dgm:pt modelId="{F2593276-926A-4708-98FD-7F8252A0F8BF}">
      <dgm:prSet phldrT="[Text]"/>
      <dgm:spPr/>
      <dgm:t>
        <a:bodyPr/>
        <a:lstStyle/>
        <a:p>
          <a:r>
            <a:rPr lang="en-US" dirty="0" smtClean="0"/>
            <a:t>Mortgage</a:t>
          </a:r>
          <a:endParaRPr lang="en-US" dirty="0"/>
        </a:p>
      </dgm:t>
    </dgm:pt>
    <dgm:pt modelId="{9BC7ECF3-6022-435C-B9F8-97D921E1152B}" type="parTrans" cxnId="{E8704EC8-4B1C-48CC-AC4F-E76C18F207AE}">
      <dgm:prSet/>
      <dgm:spPr/>
      <dgm:t>
        <a:bodyPr/>
        <a:lstStyle/>
        <a:p>
          <a:endParaRPr lang="en-US"/>
        </a:p>
      </dgm:t>
    </dgm:pt>
    <dgm:pt modelId="{5C0988CC-EE00-4504-9E33-EBD7D1A3BD52}" type="sibTrans" cxnId="{E8704EC8-4B1C-48CC-AC4F-E76C18F207AE}">
      <dgm:prSet/>
      <dgm:spPr/>
      <dgm:t>
        <a:bodyPr/>
        <a:lstStyle/>
        <a:p>
          <a:endParaRPr lang="en-US"/>
        </a:p>
      </dgm:t>
    </dgm:pt>
    <dgm:pt modelId="{777102CC-5D33-4E7A-8FC4-47DAEB3BF60F}" type="pres">
      <dgm:prSet presAssocID="{AE4B23B1-86C5-4009-BF33-369423F0D8C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4609CB-F021-41D4-AC9D-7CCD5F480DF0}" type="pres">
      <dgm:prSet presAssocID="{AE4B23B1-86C5-4009-BF33-369423F0D8C4}" presName="matrix" presStyleCnt="0"/>
      <dgm:spPr/>
    </dgm:pt>
    <dgm:pt modelId="{2AC4EBBF-A41D-4395-9097-739B717AE68F}" type="pres">
      <dgm:prSet presAssocID="{AE4B23B1-86C5-4009-BF33-369423F0D8C4}" presName="tile1" presStyleLbl="node1" presStyleIdx="0" presStyleCnt="4"/>
      <dgm:spPr/>
      <dgm:t>
        <a:bodyPr/>
        <a:lstStyle/>
        <a:p>
          <a:endParaRPr lang="en-US"/>
        </a:p>
      </dgm:t>
    </dgm:pt>
    <dgm:pt modelId="{448D829C-006F-4B22-9988-F0986A0ACFA1}" type="pres">
      <dgm:prSet presAssocID="{AE4B23B1-86C5-4009-BF33-369423F0D8C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8CCE6-60E5-4DC2-8EE6-B5D9F35F1F01}" type="pres">
      <dgm:prSet presAssocID="{AE4B23B1-86C5-4009-BF33-369423F0D8C4}" presName="tile2" presStyleLbl="node1" presStyleIdx="1" presStyleCnt="4"/>
      <dgm:spPr/>
      <dgm:t>
        <a:bodyPr/>
        <a:lstStyle/>
        <a:p>
          <a:endParaRPr lang="en-US"/>
        </a:p>
      </dgm:t>
    </dgm:pt>
    <dgm:pt modelId="{1CA1E317-62E2-49BF-852A-64F8A060C36D}" type="pres">
      <dgm:prSet presAssocID="{AE4B23B1-86C5-4009-BF33-369423F0D8C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685A61-42E0-469B-8578-FD6A67491E62}" type="pres">
      <dgm:prSet presAssocID="{AE4B23B1-86C5-4009-BF33-369423F0D8C4}" presName="tile3" presStyleLbl="node1" presStyleIdx="2" presStyleCnt="4"/>
      <dgm:spPr/>
      <dgm:t>
        <a:bodyPr/>
        <a:lstStyle/>
        <a:p>
          <a:endParaRPr lang="en-US"/>
        </a:p>
      </dgm:t>
    </dgm:pt>
    <dgm:pt modelId="{53D557B5-1574-41DB-8C49-34BC5102ADD5}" type="pres">
      <dgm:prSet presAssocID="{AE4B23B1-86C5-4009-BF33-369423F0D8C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92BE0B-DD56-455F-9FF3-D63400E7070D}" type="pres">
      <dgm:prSet presAssocID="{AE4B23B1-86C5-4009-BF33-369423F0D8C4}" presName="tile4" presStyleLbl="node1" presStyleIdx="3" presStyleCnt="4"/>
      <dgm:spPr/>
      <dgm:t>
        <a:bodyPr/>
        <a:lstStyle/>
        <a:p>
          <a:endParaRPr lang="en-US"/>
        </a:p>
      </dgm:t>
    </dgm:pt>
    <dgm:pt modelId="{E982C132-3476-41E3-8903-082AA806683C}" type="pres">
      <dgm:prSet presAssocID="{AE4B23B1-86C5-4009-BF33-369423F0D8C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D7251-141E-4876-8CAD-28936DCA2373}" type="pres">
      <dgm:prSet presAssocID="{AE4B23B1-86C5-4009-BF33-369423F0D8C4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428964D-4CDA-4B82-86EA-5B24D9FEBF39}" srcId="{CD0C7502-A962-43E3-A45E-927B767D379E}" destId="{5D80A02C-507C-4CE2-BDA9-CB3924A3DB56}" srcOrd="2" destOrd="0" parTransId="{DF32FC3E-BDDD-41DB-80AE-110BB05FB93F}" sibTransId="{81C25869-C43B-485F-B974-761A71DD68F8}"/>
    <dgm:cxn modelId="{500304E5-8C3F-4769-B412-96DA39F2A1E4}" srcId="{AE4B23B1-86C5-4009-BF33-369423F0D8C4}" destId="{CD0C7502-A962-43E3-A45E-927B767D379E}" srcOrd="0" destOrd="0" parTransId="{10DC4804-BF17-429A-9C63-224F1A6AF1DE}" sibTransId="{1444EADC-8B7A-420F-B903-4AA4E9F2DA81}"/>
    <dgm:cxn modelId="{C4187CA4-AB6D-4022-9923-E0BAA61332D7}" type="presOf" srcId="{2EB7D568-2D34-48E3-AA89-EB57F00B4C64}" destId="{448D829C-006F-4B22-9988-F0986A0ACFA1}" srcOrd="1" destOrd="0" presId="urn:microsoft.com/office/officeart/2005/8/layout/matrix1"/>
    <dgm:cxn modelId="{FB0700D7-6032-440D-8E07-AFBEC8B1B5C3}" type="presOf" srcId="{0E8FE10A-B618-430E-A66F-48586D5A4680}" destId="{AB68CCE6-60E5-4DC2-8EE6-B5D9F35F1F01}" srcOrd="0" destOrd="0" presId="urn:microsoft.com/office/officeart/2005/8/layout/matrix1"/>
    <dgm:cxn modelId="{880544B5-1B7C-4165-A5CD-FFC237CE8F14}" type="presOf" srcId="{5D80A02C-507C-4CE2-BDA9-CB3924A3DB56}" destId="{53D557B5-1574-41DB-8C49-34BC5102ADD5}" srcOrd="1" destOrd="0" presId="urn:microsoft.com/office/officeart/2005/8/layout/matrix1"/>
    <dgm:cxn modelId="{DD62681B-8E0F-4699-961A-636382320B40}" type="presOf" srcId="{0E8FE10A-B618-430E-A66F-48586D5A4680}" destId="{1CA1E317-62E2-49BF-852A-64F8A060C36D}" srcOrd="1" destOrd="0" presId="urn:microsoft.com/office/officeart/2005/8/layout/matrix1"/>
    <dgm:cxn modelId="{45AE87D0-D5E0-4BD2-A01F-C7BE714CE235}" type="presOf" srcId="{F2593276-926A-4708-98FD-7F8252A0F8BF}" destId="{E982C132-3476-41E3-8903-082AA806683C}" srcOrd="1" destOrd="0" presId="urn:microsoft.com/office/officeart/2005/8/layout/matrix1"/>
    <dgm:cxn modelId="{7AC95CA6-3173-4D5D-AEC9-624C2C18F2C0}" srcId="{CD0C7502-A962-43E3-A45E-927B767D379E}" destId="{2EB7D568-2D34-48E3-AA89-EB57F00B4C64}" srcOrd="0" destOrd="0" parTransId="{480E204D-A551-4776-8053-2BC0BCF02FB7}" sibTransId="{66A9B875-EC2F-43CC-8287-CD4580B5EA41}"/>
    <dgm:cxn modelId="{3DD1EFE2-3A67-4073-87D8-82643490C513}" type="presOf" srcId="{F2593276-926A-4708-98FD-7F8252A0F8BF}" destId="{4F92BE0B-DD56-455F-9FF3-D63400E7070D}" srcOrd="0" destOrd="0" presId="urn:microsoft.com/office/officeart/2005/8/layout/matrix1"/>
    <dgm:cxn modelId="{213AA833-C7A3-42D4-9618-476FA86A4963}" type="presOf" srcId="{AE4B23B1-86C5-4009-BF33-369423F0D8C4}" destId="{777102CC-5D33-4E7A-8FC4-47DAEB3BF60F}" srcOrd="0" destOrd="0" presId="urn:microsoft.com/office/officeart/2005/8/layout/matrix1"/>
    <dgm:cxn modelId="{E8704EC8-4B1C-48CC-AC4F-E76C18F207AE}" srcId="{CD0C7502-A962-43E3-A45E-927B767D379E}" destId="{F2593276-926A-4708-98FD-7F8252A0F8BF}" srcOrd="3" destOrd="0" parTransId="{9BC7ECF3-6022-435C-B9F8-97D921E1152B}" sibTransId="{5C0988CC-EE00-4504-9E33-EBD7D1A3BD52}"/>
    <dgm:cxn modelId="{D1EACE2C-0640-4EA8-84C9-090ED026DB54}" type="presOf" srcId="{2EB7D568-2D34-48E3-AA89-EB57F00B4C64}" destId="{2AC4EBBF-A41D-4395-9097-739B717AE68F}" srcOrd="0" destOrd="0" presId="urn:microsoft.com/office/officeart/2005/8/layout/matrix1"/>
    <dgm:cxn modelId="{3B1A7EE4-CED4-47DA-9330-2333AE429EB1}" type="presOf" srcId="{5D80A02C-507C-4CE2-BDA9-CB3924A3DB56}" destId="{03685A61-42E0-469B-8578-FD6A67491E62}" srcOrd="0" destOrd="0" presId="urn:microsoft.com/office/officeart/2005/8/layout/matrix1"/>
    <dgm:cxn modelId="{2DE33B2F-D14E-44D0-8AD3-0686B2F67478}" srcId="{CD0C7502-A962-43E3-A45E-927B767D379E}" destId="{0E8FE10A-B618-430E-A66F-48586D5A4680}" srcOrd="1" destOrd="0" parTransId="{C7766ADA-EF52-44EB-AAAB-8432C35DFF01}" sibTransId="{EB30090A-A6F8-48E1-BB28-F8770167FDD5}"/>
    <dgm:cxn modelId="{459D4CDE-9902-4AFB-B1F1-9A9004AC312F}" type="presOf" srcId="{CD0C7502-A962-43E3-A45E-927B767D379E}" destId="{B49D7251-141E-4876-8CAD-28936DCA2373}" srcOrd="0" destOrd="0" presId="urn:microsoft.com/office/officeart/2005/8/layout/matrix1"/>
    <dgm:cxn modelId="{59FAA9E7-EE8E-4E79-8C0B-73640495BE40}" type="presParOf" srcId="{777102CC-5D33-4E7A-8FC4-47DAEB3BF60F}" destId="{974609CB-F021-41D4-AC9D-7CCD5F480DF0}" srcOrd="0" destOrd="0" presId="urn:microsoft.com/office/officeart/2005/8/layout/matrix1"/>
    <dgm:cxn modelId="{A49BF9B5-A9C6-4F6E-9334-9C460EFA7FAC}" type="presParOf" srcId="{974609CB-F021-41D4-AC9D-7CCD5F480DF0}" destId="{2AC4EBBF-A41D-4395-9097-739B717AE68F}" srcOrd="0" destOrd="0" presId="urn:microsoft.com/office/officeart/2005/8/layout/matrix1"/>
    <dgm:cxn modelId="{D8961C5D-0274-4394-A3E3-DBB8B2F5203B}" type="presParOf" srcId="{974609CB-F021-41D4-AC9D-7CCD5F480DF0}" destId="{448D829C-006F-4B22-9988-F0986A0ACFA1}" srcOrd="1" destOrd="0" presId="urn:microsoft.com/office/officeart/2005/8/layout/matrix1"/>
    <dgm:cxn modelId="{E02FFE77-C375-45A0-8AC1-9737A5A315CB}" type="presParOf" srcId="{974609CB-F021-41D4-AC9D-7CCD5F480DF0}" destId="{AB68CCE6-60E5-4DC2-8EE6-B5D9F35F1F01}" srcOrd="2" destOrd="0" presId="urn:microsoft.com/office/officeart/2005/8/layout/matrix1"/>
    <dgm:cxn modelId="{F0A88110-F7DD-46B4-8317-827E2A6C2689}" type="presParOf" srcId="{974609CB-F021-41D4-AC9D-7CCD5F480DF0}" destId="{1CA1E317-62E2-49BF-852A-64F8A060C36D}" srcOrd="3" destOrd="0" presId="urn:microsoft.com/office/officeart/2005/8/layout/matrix1"/>
    <dgm:cxn modelId="{00E0861E-8DE2-4811-B941-9A43B67CFB8B}" type="presParOf" srcId="{974609CB-F021-41D4-AC9D-7CCD5F480DF0}" destId="{03685A61-42E0-469B-8578-FD6A67491E62}" srcOrd="4" destOrd="0" presId="urn:microsoft.com/office/officeart/2005/8/layout/matrix1"/>
    <dgm:cxn modelId="{B39DE68D-B4AD-4E00-8CB4-274A2EC6A685}" type="presParOf" srcId="{974609CB-F021-41D4-AC9D-7CCD5F480DF0}" destId="{53D557B5-1574-41DB-8C49-34BC5102ADD5}" srcOrd="5" destOrd="0" presId="urn:microsoft.com/office/officeart/2005/8/layout/matrix1"/>
    <dgm:cxn modelId="{859111BC-FE1E-4D04-AE1B-074F47A798B9}" type="presParOf" srcId="{974609CB-F021-41D4-AC9D-7CCD5F480DF0}" destId="{4F92BE0B-DD56-455F-9FF3-D63400E7070D}" srcOrd="6" destOrd="0" presId="urn:microsoft.com/office/officeart/2005/8/layout/matrix1"/>
    <dgm:cxn modelId="{C5C381DC-3B5F-4A0E-ACD4-2E08B2D8C666}" type="presParOf" srcId="{974609CB-F021-41D4-AC9D-7CCD5F480DF0}" destId="{E982C132-3476-41E3-8903-082AA806683C}" srcOrd="7" destOrd="0" presId="urn:microsoft.com/office/officeart/2005/8/layout/matrix1"/>
    <dgm:cxn modelId="{3F8268A6-6196-4C6E-975F-0DA6C9AE0515}" type="presParOf" srcId="{777102CC-5D33-4E7A-8FC4-47DAEB3BF60F}" destId="{B49D7251-141E-4876-8CAD-28936DCA237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4B23B1-86C5-4009-BF33-369423F0D8C4}" type="doc">
      <dgm:prSet loTypeId="urn:microsoft.com/office/officeart/2005/8/layout/matrix1" loCatId="matrix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CD0C7502-A962-43E3-A45E-927B767D379E}">
      <dgm:prSet phldrT="[Text]"/>
      <dgm:spPr/>
      <dgm:t>
        <a:bodyPr/>
        <a:lstStyle/>
        <a:p>
          <a:r>
            <a:rPr lang="en-US" dirty="0" smtClean="0"/>
            <a:t>Flexible</a:t>
          </a:r>
          <a:endParaRPr lang="en-US" dirty="0"/>
        </a:p>
      </dgm:t>
    </dgm:pt>
    <dgm:pt modelId="{10DC4804-BF17-429A-9C63-224F1A6AF1DE}" type="parTrans" cxnId="{500304E5-8C3F-4769-B412-96DA39F2A1E4}">
      <dgm:prSet/>
      <dgm:spPr/>
      <dgm:t>
        <a:bodyPr/>
        <a:lstStyle/>
        <a:p>
          <a:endParaRPr lang="en-US"/>
        </a:p>
      </dgm:t>
    </dgm:pt>
    <dgm:pt modelId="{1444EADC-8B7A-420F-B903-4AA4E9F2DA81}" type="sibTrans" cxnId="{500304E5-8C3F-4769-B412-96DA39F2A1E4}">
      <dgm:prSet/>
      <dgm:spPr/>
      <dgm:t>
        <a:bodyPr/>
        <a:lstStyle/>
        <a:p>
          <a:endParaRPr lang="en-US"/>
        </a:p>
      </dgm:t>
    </dgm:pt>
    <dgm:pt modelId="{2EB7D568-2D34-48E3-AA89-EB57F00B4C64}">
      <dgm:prSet phldrT="[Text]"/>
      <dgm:spPr/>
      <dgm:t>
        <a:bodyPr/>
        <a:lstStyle/>
        <a:p>
          <a:r>
            <a:rPr lang="en-US" dirty="0" smtClean="0"/>
            <a:t>Movies</a:t>
          </a:r>
          <a:endParaRPr lang="en-US" dirty="0"/>
        </a:p>
      </dgm:t>
    </dgm:pt>
    <dgm:pt modelId="{480E204D-A551-4776-8053-2BC0BCF02FB7}" type="parTrans" cxnId="{7AC95CA6-3173-4D5D-AEC9-624C2C18F2C0}">
      <dgm:prSet/>
      <dgm:spPr/>
      <dgm:t>
        <a:bodyPr/>
        <a:lstStyle/>
        <a:p>
          <a:endParaRPr lang="en-US"/>
        </a:p>
      </dgm:t>
    </dgm:pt>
    <dgm:pt modelId="{66A9B875-EC2F-43CC-8287-CD4580B5EA41}" type="sibTrans" cxnId="{7AC95CA6-3173-4D5D-AEC9-624C2C18F2C0}">
      <dgm:prSet/>
      <dgm:spPr/>
      <dgm:t>
        <a:bodyPr/>
        <a:lstStyle/>
        <a:p>
          <a:endParaRPr lang="en-US"/>
        </a:p>
      </dgm:t>
    </dgm:pt>
    <dgm:pt modelId="{0E8FE10A-B618-430E-A66F-48586D5A4680}">
      <dgm:prSet phldrT="[Text]"/>
      <dgm:spPr/>
      <dgm:t>
        <a:bodyPr/>
        <a:lstStyle/>
        <a:p>
          <a:r>
            <a:rPr lang="en-US" dirty="0" smtClean="0"/>
            <a:t>Pizza</a:t>
          </a:r>
          <a:endParaRPr lang="en-US" dirty="0"/>
        </a:p>
      </dgm:t>
    </dgm:pt>
    <dgm:pt modelId="{C7766ADA-EF52-44EB-AAAB-8432C35DFF01}" type="parTrans" cxnId="{2DE33B2F-D14E-44D0-8AD3-0686B2F67478}">
      <dgm:prSet/>
      <dgm:spPr/>
      <dgm:t>
        <a:bodyPr/>
        <a:lstStyle/>
        <a:p>
          <a:endParaRPr lang="en-US"/>
        </a:p>
      </dgm:t>
    </dgm:pt>
    <dgm:pt modelId="{EB30090A-A6F8-48E1-BB28-F8770167FDD5}" type="sibTrans" cxnId="{2DE33B2F-D14E-44D0-8AD3-0686B2F67478}">
      <dgm:prSet/>
      <dgm:spPr/>
      <dgm:t>
        <a:bodyPr/>
        <a:lstStyle/>
        <a:p>
          <a:endParaRPr lang="en-US"/>
        </a:p>
      </dgm:t>
    </dgm:pt>
    <dgm:pt modelId="{5D80A02C-507C-4CE2-BDA9-CB3924A3DB56}">
      <dgm:prSet phldrT="[Text]"/>
      <dgm:spPr/>
      <dgm:t>
        <a:bodyPr/>
        <a:lstStyle/>
        <a:p>
          <a:r>
            <a:rPr lang="en-US" dirty="0" smtClean="0"/>
            <a:t>Video Games</a:t>
          </a:r>
          <a:endParaRPr lang="en-US" dirty="0"/>
        </a:p>
      </dgm:t>
    </dgm:pt>
    <dgm:pt modelId="{DF32FC3E-BDDD-41DB-80AE-110BB05FB93F}" type="parTrans" cxnId="{6428964D-4CDA-4B82-86EA-5B24D9FEBF39}">
      <dgm:prSet/>
      <dgm:spPr/>
      <dgm:t>
        <a:bodyPr/>
        <a:lstStyle/>
        <a:p>
          <a:endParaRPr lang="en-US"/>
        </a:p>
      </dgm:t>
    </dgm:pt>
    <dgm:pt modelId="{81C25869-C43B-485F-B974-761A71DD68F8}" type="sibTrans" cxnId="{6428964D-4CDA-4B82-86EA-5B24D9FEBF39}">
      <dgm:prSet/>
      <dgm:spPr/>
      <dgm:t>
        <a:bodyPr/>
        <a:lstStyle/>
        <a:p>
          <a:endParaRPr lang="en-US"/>
        </a:p>
      </dgm:t>
    </dgm:pt>
    <dgm:pt modelId="{F2593276-926A-4708-98FD-7F8252A0F8BF}">
      <dgm:prSet phldrT="[Text]"/>
      <dgm:spPr/>
      <dgm:t>
        <a:bodyPr/>
        <a:lstStyle/>
        <a:p>
          <a:r>
            <a:rPr lang="en-US" dirty="0" smtClean="0"/>
            <a:t>Leisure Activities</a:t>
          </a:r>
          <a:endParaRPr lang="en-US" dirty="0"/>
        </a:p>
      </dgm:t>
    </dgm:pt>
    <dgm:pt modelId="{9BC7ECF3-6022-435C-B9F8-97D921E1152B}" type="parTrans" cxnId="{E8704EC8-4B1C-48CC-AC4F-E76C18F207AE}">
      <dgm:prSet/>
      <dgm:spPr/>
      <dgm:t>
        <a:bodyPr/>
        <a:lstStyle/>
        <a:p>
          <a:endParaRPr lang="en-US"/>
        </a:p>
      </dgm:t>
    </dgm:pt>
    <dgm:pt modelId="{5C0988CC-EE00-4504-9E33-EBD7D1A3BD52}" type="sibTrans" cxnId="{E8704EC8-4B1C-48CC-AC4F-E76C18F207AE}">
      <dgm:prSet/>
      <dgm:spPr/>
      <dgm:t>
        <a:bodyPr/>
        <a:lstStyle/>
        <a:p>
          <a:endParaRPr lang="en-US"/>
        </a:p>
      </dgm:t>
    </dgm:pt>
    <dgm:pt modelId="{777102CC-5D33-4E7A-8FC4-47DAEB3BF60F}" type="pres">
      <dgm:prSet presAssocID="{AE4B23B1-86C5-4009-BF33-369423F0D8C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4609CB-F021-41D4-AC9D-7CCD5F480DF0}" type="pres">
      <dgm:prSet presAssocID="{AE4B23B1-86C5-4009-BF33-369423F0D8C4}" presName="matrix" presStyleCnt="0"/>
      <dgm:spPr/>
    </dgm:pt>
    <dgm:pt modelId="{2AC4EBBF-A41D-4395-9097-739B717AE68F}" type="pres">
      <dgm:prSet presAssocID="{AE4B23B1-86C5-4009-BF33-369423F0D8C4}" presName="tile1" presStyleLbl="node1" presStyleIdx="0" presStyleCnt="4"/>
      <dgm:spPr/>
      <dgm:t>
        <a:bodyPr/>
        <a:lstStyle/>
        <a:p>
          <a:endParaRPr lang="en-US"/>
        </a:p>
      </dgm:t>
    </dgm:pt>
    <dgm:pt modelId="{448D829C-006F-4B22-9988-F0986A0ACFA1}" type="pres">
      <dgm:prSet presAssocID="{AE4B23B1-86C5-4009-BF33-369423F0D8C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8CCE6-60E5-4DC2-8EE6-B5D9F35F1F01}" type="pres">
      <dgm:prSet presAssocID="{AE4B23B1-86C5-4009-BF33-369423F0D8C4}" presName="tile2" presStyleLbl="node1" presStyleIdx="1" presStyleCnt="4"/>
      <dgm:spPr/>
      <dgm:t>
        <a:bodyPr/>
        <a:lstStyle/>
        <a:p>
          <a:endParaRPr lang="en-US"/>
        </a:p>
      </dgm:t>
    </dgm:pt>
    <dgm:pt modelId="{1CA1E317-62E2-49BF-852A-64F8A060C36D}" type="pres">
      <dgm:prSet presAssocID="{AE4B23B1-86C5-4009-BF33-369423F0D8C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685A61-42E0-469B-8578-FD6A67491E62}" type="pres">
      <dgm:prSet presAssocID="{AE4B23B1-86C5-4009-BF33-369423F0D8C4}" presName="tile3" presStyleLbl="node1" presStyleIdx="2" presStyleCnt="4"/>
      <dgm:spPr/>
      <dgm:t>
        <a:bodyPr/>
        <a:lstStyle/>
        <a:p>
          <a:endParaRPr lang="en-US"/>
        </a:p>
      </dgm:t>
    </dgm:pt>
    <dgm:pt modelId="{53D557B5-1574-41DB-8C49-34BC5102ADD5}" type="pres">
      <dgm:prSet presAssocID="{AE4B23B1-86C5-4009-BF33-369423F0D8C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92BE0B-DD56-455F-9FF3-D63400E7070D}" type="pres">
      <dgm:prSet presAssocID="{AE4B23B1-86C5-4009-BF33-369423F0D8C4}" presName="tile4" presStyleLbl="node1" presStyleIdx="3" presStyleCnt="4"/>
      <dgm:spPr/>
      <dgm:t>
        <a:bodyPr/>
        <a:lstStyle/>
        <a:p>
          <a:endParaRPr lang="en-US"/>
        </a:p>
      </dgm:t>
    </dgm:pt>
    <dgm:pt modelId="{E982C132-3476-41E3-8903-082AA806683C}" type="pres">
      <dgm:prSet presAssocID="{AE4B23B1-86C5-4009-BF33-369423F0D8C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D7251-141E-4876-8CAD-28936DCA2373}" type="pres">
      <dgm:prSet presAssocID="{AE4B23B1-86C5-4009-BF33-369423F0D8C4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ED41D1FF-1913-4542-AA1A-9B8B5E5B061B}" type="presOf" srcId="{5D80A02C-507C-4CE2-BDA9-CB3924A3DB56}" destId="{53D557B5-1574-41DB-8C49-34BC5102ADD5}" srcOrd="1" destOrd="0" presId="urn:microsoft.com/office/officeart/2005/8/layout/matrix1"/>
    <dgm:cxn modelId="{E8704EC8-4B1C-48CC-AC4F-E76C18F207AE}" srcId="{CD0C7502-A962-43E3-A45E-927B767D379E}" destId="{F2593276-926A-4708-98FD-7F8252A0F8BF}" srcOrd="3" destOrd="0" parTransId="{9BC7ECF3-6022-435C-B9F8-97D921E1152B}" sibTransId="{5C0988CC-EE00-4504-9E33-EBD7D1A3BD52}"/>
    <dgm:cxn modelId="{7AC95CA6-3173-4D5D-AEC9-624C2C18F2C0}" srcId="{CD0C7502-A962-43E3-A45E-927B767D379E}" destId="{2EB7D568-2D34-48E3-AA89-EB57F00B4C64}" srcOrd="0" destOrd="0" parTransId="{480E204D-A551-4776-8053-2BC0BCF02FB7}" sibTransId="{66A9B875-EC2F-43CC-8287-CD4580B5EA41}"/>
    <dgm:cxn modelId="{8055E3A1-E2BE-41FD-BE36-EA9B70F62247}" type="presOf" srcId="{F2593276-926A-4708-98FD-7F8252A0F8BF}" destId="{4F92BE0B-DD56-455F-9FF3-D63400E7070D}" srcOrd="0" destOrd="0" presId="urn:microsoft.com/office/officeart/2005/8/layout/matrix1"/>
    <dgm:cxn modelId="{4CB71E21-AEFB-4773-A548-067F0F90D4C8}" type="presOf" srcId="{0E8FE10A-B618-430E-A66F-48586D5A4680}" destId="{1CA1E317-62E2-49BF-852A-64F8A060C36D}" srcOrd="1" destOrd="0" presId="urn:microsoft.com/office/officeart/2005/8/layout/matrix1"/>
    <dgm:cxn modelId="{9CD79AB4-A668-4FD4-8D0A-1ECD53DB4F22}" type="presOf" srcId="{0E8FE10A-B618-430E-A66F-48586D5A4680}" destId="{AB68CCE6-60E5-4DC2-8EE6-B5D9F35F1F01}" srcOrd="0" destOrd="0" presId="urn:microsoft.com/office/officeart/2005/8/layout/matrix1"/>
    <dgm:cxn modelId="{E5527D89-3EF0-4CB5-A65F-4BD5D4EFDC94}" type="presOf" srcId="{5D80A02C-507C-4CE2-BDA9-CB3924A3DB56}" destId="{03685A61-42E0-469B-8578-FD6A67491E62}" srcOrd="0" destOrd="0" presId="urn:microsoft.com/office/officeart/2005/8/layout/matrix1"/>
    <dgm:cxn modelId="{1B6B82E1-B12C-4517-85C7-41084FA162D8}" type="presOf" srcId="{F2593276-926A-4708-98FD-7F8252A0F8BF}" destId="{E982C132-3476-41E3-8903-082AA806683C}" srcOrd="1" destOrd="0" presId="urn:microsoft.com/office/officeart/2005/8/layout/matrix1"/>
    <dgm:cxn modelId="{2DE33B2F-D14E-44D0-8AD3-0686B2F67478}" srcId="{CD0C7502-A962-43E3-A45E-927B767D379E}" destId="{0E8FE10A-B618-430E-A66F-48586D5A4680}" srcOrd="1" destOrd="0" parTransId="{C7766ADA-EF52-44EB-AAAB-8432C35DFF01}" sibTransId="{EB30090A-A6F8-48E1-BB28-F8770167FDD5}"/>
    <dgm:cxn modelId="{8BA936B9-DFAD-4BC8-9A8C-627A88D02F92}" type="presOf" srcId="{AE4B23B1-86C5-4009-BF33-369423F0D8C4}" destId="{777102CC-5D33-4E7A-8FC4-47DAEB3BF60F}" srcOrd="0" destOrd="0" presId="urn:microsoft.com/office/officeart/2005/8/layout/matrix1"/>
    <dgm:cxn modelId="{4A4671F1-B002-404F-8247-43970C684371}" type="presOf" srcId="{2EB7D568-2D34-48E3-AA89-EB57F00B4C64}" destId="{448D829C-006F-4B22-9988-F0986A0ACFA1}" srcOrd="1" destOrd="0" presId="urn:microsoft.com/office/officeart/2005/8/layout/matrix1"/>
    <dgm:cxn modelId="{500304E5-8C3F-4769-B412-96DA39F2A1E4}" srcId="{AE4B23B1-86C5-4009-BF33-369423F0D8C4}" destId="{CD0C7502-A962-43E3-A45E-927B767D379E}" srcOrd="0" destOrd="0" parTransId="{10DC4804-BF17-429A-9C63-224F1A6AF1DE}" sibTransId="{1444EADC-8B7A-420F-B903-4AA4E9F2DA81}"/>
    <dgm:cxn modelId="{2A29F6BE-2EFD-4624-88F9-F82C0163DB5C}" type="presOf" srcId="{CD0C7502-A962-43E3-A45E-927B767D379E}" destId="{B49D7251-141E-4876-8CAD-28936DCA2373}" srcOrd="0" destOrd="0" presId="urn:microsoft.com/office/officeart/2005/8/layout/matrix1"/>
    <dgm:cxn modelId="{C30FB46A-1D07-4866-97B8-54E3E982DB25}" type="presOf" srcId="{2EB7D568-2D34-48E3-AA89-EB57F00B4C64}" destId="{2AC4EBBF-A41D-4395-9097-739B717AE68F}" srcOrd="0" destOrd="0" presId="urn:microsoft.com/office/officeart/2005/8/layout/matrix1"/>
    <dgm:cxn modelId="{6428964D-4CDA-4B82-86EA-5B24D9FEBF39}" srcId="{CD0C7502-A962-43E3-A45E-927B767D379E}" destId="{5D80A02C-507C-4CE2-BDA9-CB3924A3DB56}" srcOrd="2" destOrd="0" parTransId="{DF32FC3E-BDDD-41DB-80AE-110BB05FB93F}" sibTransId="{81C25869-C43B-485F-B974-761A71DD68F8}"/>
    <dgm:cxn modelId="{ABDE1FCE-F5ED-48BA-BD7E-90E72807333F}" type="presParOf" srcId="{777102CC-5D33-4E7A-8FC4-47DAEB3BF60F}" destId="{974609CB-F021-41D4-AC9D-7CCD5F480DF0}" srcOrd="0" destOrd="0" presId="urn:microsoft.com/office/officeart/2005/8/layout/matrix1"/>
    <dgm:cxn modelId="{37E01251-639D-44E2-AB0A-BA9B88606C92}" type="presParOf" srcId="{974609CB-F021-41D4-AC9D-7CCD5F480DF0}" destId="{2AC4EBBF-A41D-4395-9097-739B717AE68F}" srcOrd="0" destOrd="0" presId="urn:microsoft.com/office/officeart/2005/8/layout/matrix1"/>
    <dgm:cxn modelId="{0B29BEED-F0B6-4DCA-97AB-C2BD3112B73B}" type="presParOf" srcId="{974609CB-F021-41D4-AC9D-7CCD5F480DF0}" destId="{448D829C-006F-4B22-9988-F0986A0ACFA1}" srcOrd="1" destOrd="0" presId="urn:microsoft.com/office/officeart/2005/8/layout/matrix1"/>
    <dgm:cxn modelId="{E9F78BD0-AD02-465F-A22A-F883532860C3}" type="presParOf" srcId="{974609CB-F021-41D4-AC9D-7CCD5F480DF0}" destId="{AB68CCE6-60E5-4DC2-8EE6-B5D9F35F1F01}" srcOrd="2" destOrd="0" presId="urn:microsoft.com/office/officeart/2005/8/layout/matrix1"/>
    <dgm:cxn modelId="{64C59927-065C-423A-8636-880C3A7D5BCC}" type="presParOf" srcId="{974609CB-F021-41D4-AC9D-7CCD5F480DF0}" destId="{1CA1E317-62E2-49BF-852A-64F8A060C36D}" srcOrd="3" destOrd="0" presId="urn:microsoft.com/office/officeart/2005/8/layout/matrix1"/>
    <dgm:cxn modelId="{7629CD68-0343-49DA-923F-68D6E8EF4877}" type="presParOf" srcId="{974609CB-F021-41D4-AC9D-7CCD5F480DF0}" destId="{03685A61-42E0-469B-8578-FD6A67491E62}" srcOrd="4" destOrd="0" presId="urn:microsoft.com/office/officeart/2005/8/layout/matrix1"/>
    <dgm:cxn modelId="{3731328D-367B-4ACD-907B-5BD0342C203F}" type="presParOf" srcId="{974609CB-F021-41D4-AC9D-7CCD5F480DF0}" destId="{53D557B5-1574-41DB-8C49-34BC5102ADD5}" srcOrd="5" destOrd="0" presId="urn:microsoft.com/office/officeart/2005/8/layout/matrix1"/>
    <dgm:cxn modelId="{D01713B2-BD8B-42C0-A13F-C878BBE5A15C}" type="presParOf" srcId="{974609CB-F021-41D4-AC9D-7CCD5F480DF0}" destId="{4F92BE0B-DD56-455F-9FF3-D63400E7070D}" srcOrd="6" destOrd="0" presId="urn:microsoft.com/office/officeart/2005/8/layout/matrix1"/>
    <dgm:cxn modelId="{140627C6-1B95-42C1-8B73-EDFD7A9C0BD9}" type="presParOf" srcId="{974609CB-F021-41D4-AC9D-7CCD5F480DF0}" destId="{E982C132-3476-41E3-8903-082AA806683C}" srcOrd="7" destOrd="0" presId="urn:microsoft.com/office/officeart/2005/8/layout/matrix1"/>
    <dgm:cxn modelId="{57DDE889-305B-4791-B0D1-50F30F61B7B4}" type="presParOf" srcId="{777102CC-5D33-4E7A-8FC4-47DAEB3BF60F}" destId="{B49D7251-141E-4876-8CAD-28936DCA237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C4EBBF-A41D-4395-9097-739B717AE68F}">
      <dsp:nvSpPr>
        <dsp:cNvPr id="0" name=""/>
        <dsp:cNvSpPr/>
      </dsp:nvSpPr>
      <dsp:spPr>
        <a:xfrm rot="16200000">
          <a:off x="400050" y="-400050"/>
          <a:ext cx="1295400" cy="20955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Car Payments</a:t>
          </a:r>
          <a:endParaRPr lang="en-US" sz="2400" kern="1200" dirty="0"/>
        </a:p>
      </dsp:txBody>
      <dsp:txXfrm rot="5400000">
        <a:off x="0" y="0"/>
        <a:ext cx="2095500" cy="971550"/>
      </dsp:txXfrm>
    </dsp:sp>
    <dsp:sp modelId="{AB68CCE6-60E5-4DC2-8EE6-B5D9F35F1F01}">
      <dsp:nvSpPr>
        <dsp:cNvPr id="0" name=""/>
        <dsp:cNvSpPr/>
      </dsp:nvSpPr>
      <dsp:spPr>
        <a:xfrm>
          <a:off x="2095500" y="0"/>
          <a:ext cx="2095500" cy="12954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Utilities</a:t>
          </a:r>
          <a:endParaRPr lang="en-US" sz="2400" kern="1200" dirty="0"/>
        </a:p>
      </dsp:txBody>
      <dsp:txXfrm>
        <a:off x="2095500" y="0"/>
        <a:ext cx="2095500" cy="971550"/>
      </dsp:txXfrm>
    </dsp:sp>
    <dsp:sp modelId="{03685A61-42E0-469B-8578-FD6A67491E62}">
      <dsp:nvSpPr>
        <dsp:cNvPr id="0" name=""/>
        <dsp:cNvSpPr/>
      </dsp:nvSpPr>
      <dsp:spPr>
        <a:xfrm rot="10800000">
          <a:off x="0" y="1295400"/>
          <a:ext cx="2095500" cy="12954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Insurance</a:t>
          </a:r>
          <a:endParaRPr lang="en-US" sz="2400" kern="1200" dirty="0"/>
        </a:p>
      </dsp:txBody>
      <dsp:txXfrm rot="10800000">
        <a:off x="0" y="1619250"/>
        <a:ext cx="2095500" cy="971550"/>
      </dsp:txXfrm>
    </dsp:sp>
    <dsp:sp modelId="{4F92BE0B-DD56-455F-9FF3-D63400E7070D}">
      <dsp:nvSpPr>
        <dsp:cNvPr id="0" name=""/>
        <dsp:cNvSpPr/>
      </dsp:nvSpPr>
      <dsp:spPr>
        <a:xfrm rot="5400000">
          <a:off x="2495550" y="895350"/>
          <a:ext cx="1295400" cy="20955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Mortgage</a:t>
          </a:r>
          <a:endParaRPr lang="en-US" sz="2400" kern="1200" dirty="0"/>
        </a:p>
      </dsp:txBody>
      <dsp:txXfrm rot="-5400000">
        <a:off x="2095499" y="1619250"/>
        <a:ext cx="2095500" cy="971550"/>
      </dsp:txXfrm>
    </dsp:sp>
    <dsp:sp modelId="{B49D7251-141E-4876-8CAD-28936DCA2373}">
      <dsp:nvSpPr>
        <dsp:cNvPr id="0" name=""/>
        <dsp:cNvSpPr/>
      </dsp:nvSpPr>
      <dsp:spPr>
        <a:xfrm>
          <a:off x="1466850" y="971550"/>
          <a:ext cx="1257300" cy="64770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Fixed</a:t>
          </a:r>
          <a:endParaRPr lang="en-US" sz="2400" kern="1200" dirty="0"/>
        </a:p>
      </dsp:txBody>
      <dsp:txXfrm>
        <a:off x="1498468" y="1003168"/>
        <a:ext cx="1194064" cy="5844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C4EBBF-A41D-4395-9097-739B717AE68F}">
      <dsp:nvSpPr>
        <dsp:cNvPr id="0" name=""/>
        <dsp:cNvSpPr/>
      </dsp:nvSpPr>
      <dsp:spPr>
        <a:xfrm rot="16200000">
          <a:off x="400050" y="-400050"/>
          <a:ext cx="1295400" cy="2095500"/>
        </a:xfrm>
        <a:prstGeom prst="round1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Movies</a:t>
          </a:r>
          <a:endParaRPr lang="en-US" sz="2300" kern="1200" dirty="0"/>
        </a:p>
      </dsp:txBody>
      <dsp:txXfrm rot="5400000">
        <a:off x="0" y="0"/>
        <a:ext cx="2095500" cy="971550"/>
      </dsp:txXfrm>
    </dsp:sp>
    <dsp:sp modelId="{AB68CCE6-60E5-4DC2-8EE6-B5D9F35F1F01}">
      <dsp:nvSpPr>
        <dsp:cNvPr id="0" name=""/>
        <dsp:cNvSpPr/>
      </dsp:nvSpPr>
      <dsp:spPr>
        <a:xfrm>
          <a:off x="2095500" y="0"/>
          <a:ext cx="2095500" cy="1295400"/>
        </a:xfrm>
        <a:prstGeom prst="round1Rect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Pizza</a:t>
          </a:r>
          <a:endParaRPr lang="en-US" sz="2300" kern="1200" dirty="0"/>
        </a:p>
      </dsp:txBody>
      <dsp:txXfrm>
        <a:off x="2095500" y="0"/>
        <a:ext cx="2095500" cy="971550"/>
      </dsp:txXfrm>
    </dsp:sp>
    <dsp:sp modelId="{03685A61-42E0-469B-8578-FD6A67491E62}">
      <dsp:nvSpPr>
        <dsp:cNvPr id="0" name=""/>
        <dsp:cNvSpPr/>
      </dsp:nvSpPr>
      <dsp:spPr>
        <a:xfrm rot="10800000">
          <a:off x="0" y="1295400"/>
          <a:ext cx="2095500" cy="1295400"/>
        </a:xfrm>
        <a:prstGeom prst="round1Rect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Video Games</a:t>
          </a:r>
          <a:endParaRPr lang="en-US" sz="2300" kern="1200" dirty="0"/>
        </a:p>
      </dsp:txBody>
      <dsp:txXfrm rot="10800000">
        <a:off x="0" y="1619250"/>
        <a:ext cx="2095500" cy="971550"/>
      </dsp:txXfrm>
    </dsp:sp>
    <dsp:sp modelId="{4F92BE0B-DD56-455F-9FF3-D63400E7070D}">
      <dsp:nvSpPr>
        <dsp:cNvPr id="0" name=""/>
        <dsp:cNvSpPr/>
      </dsp:nvSpPr>
      <dsp:spPr>
        <a:xfrm rot="5400000">
          <a:off x="2495550" y="895350"/>
          <a:ext cx="1295400" cy="2095500"/>
        </a:xfrm>
        <a:prstGeom prst="round1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Leisure Activities</a:t>
          </a:r>
          <a:endParaRPr lang="en-US" sz="2300" kern="1200" dirty="0"/>
        </a:p>
      </dsp:txBody>
      <dsp:txXfrm rot="-5400000">
        <a:off x="2095499" y="1619250"/>
        <a:ext cx="2095500" cy="971550"/>
      </dsp:txXfrm>
    </dsp:sp>
    <dsp:sp modelId="{B49D7251-141E-4876-8CAD-28936DCA2373}">
      <dsp:nvSpPr>
        <dsp:cNvPr id="0" name=""/>
        <dsp:cNvSpPr/>
      </dsp:nvSpPr>
      <dsp:spPr>
        <a:xfrm>
          <a:off x="1466850" y="971550"/>
          <a:ext cx="1257300" cy="647700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Flexible</a:t>
          </a:r>
          <a:endParaRPr lang="en-US" sz="2300" kern="1200" dirty="0"/>
        </a:p>
      </dsp:txBody>
      <dsp:txXfrm>
        <a:off x="1498468" y="1003168"/>
        <a:ext cx="1194064" cy="584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45F9C358-FDB9-477A-8EB4-6492C4B77D4F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B3C576E-FAD6-4D7C-B5B6-379036C76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oney.cnn.com/retiremen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762000"/>
            <a:ext cx="4040188" cy="411162"/>
          </a:xfrm>
        </p:spPr>
        <p:txBody>
          <a:bodyPr/>
          <a:lstStyle/>
          <a:p>
            <a:pPr algn="ctr"/>
            <a:r>
              <a:rPr lang="en-US" sz="3600" dirty="0" smtClean="0"/>
              <a:t>Do Now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3"/>
          </p:nvPr>
        </p:nvSpPr>
        <p:spPr>
          <a:xfrm>
            <a:off x="4876800" y="685800"/>
            <a:ext cx="4040188" cy="411162"/>
          </a:xfrm>
        </p:spPr>
        <p:txBody>
          <a:bodyPr/>
          <a:lstStyle/>
          <a:p>
            <a:pPr algn="ctr"/>
            <a:r>
              <a:rPr lang="en-US" sz="3200" dirty="0" smtClean="0"/>
              <a:t>Key Terms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367919" y="1264813"/>
            <a:ext cx="4038600" cy="3657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Friday nights are usually reserved for fun, but you are strapped for cash. How do you make sure </a:t>
            </a:r>
            <a:r>
              <a:rPr lang="en-US" sz="2800" dirty="0" smtClean="0"/>
              <a:t>you can </a:t>
            </a:r>
            <a:r>
              <a:rPr lang="en-US" sz="2800" dirty="0" smtClean="0"/>
              <a:t>hang out, but not go home broke?</a:t>
            </a:r>
          </a:p>
          <a:p>
            <a:pPr lvl="1"/>
            <a:r>
              <a:rPr lang="en-US" sz="2000" dirty="0" smtClean="0"/>
              <a:t>Think of this</a:t>
            </a:r>
          </a:p>
          <a:p>
            <a:pPr lvl="2"/>
            <a:r>
              <a:rPr lang="en-US" sz="1800" dirty="0" smtClean="0"/>
              <a:t>Budgeting</a:t>
            </a:r>
          </a:p>
          <a:p>
            <a:pPr lvl="2"/>
            <a:r>
              <a:rPr lang="en-US" sz="1800" dirty="0" smtClean="0"/>
              <a:t>Research</a:t>
            </a:r>
          </a:p>
          <a:p>
            <a:pPr lvl="2"/>
            <a:r>
              <a:rPr lang="en-US" sz="1800" dirty="0" smtClean="0"/>
              <a:t>Financial Savvy</a:t>
            </a:r>
            <a:endParaRPr lang="en-US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5410200" y="1295400"/>
            <a:ext cx="3505200" cy="2971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Investment</a:t>
            </a:r>
          </a:p>
          <a:p>
            <a:r>
              <a:rPr lang="en-US" dirty="0" smtClean="0"/>
              <a:t>Budget</a:t>
            </a:r>
          </a:p>
          <a:p>
            <a:r>
              <a:rPr lang="en-US" dirty="0" smtClean="0"/>
              <a:t>Fixed Expense</a:t>
            </a:r>
          </a:p>
          <a:p>
            <a:r>
              <a:rPr lang="en-US" dirty="0" smtClean="0"/>
              <a:t>Flexible Expense</a:t>
            </a:r>
          </a:p>
          <a:p>
            <a:r>
              <a:rPr lang="en-US" dirty="0" smtClean="0"/>
              <a:t>Diversification </a:t>
            </a:r>
          </a:p>
          <a:p>
            <a:r>
              <a:rPr lang="en-US" dirty="0" smtClean="0"/>
              <a:t>Real Investment</a:t>
            </a:r>
          </a:p>
          <a:p>
            <a:r>
              <a:rPr lang="en-US" dirty="0" smtClean="0"/>
              <a:t>Capital Accumulation</a:t>
            </a:r>
          </a:p>
          <a:p>
            <a:r>
              <a:rPr lang="en-US" dirty="0" smtClean="0"/>
              <a:t>Infrastructure</a:t>
            </a:r>
          </a:p>
          <a:p>
            <a:r>
              <a:rPr lang="en-US" dirty="0" smtClean="0"/>
              <a:t>Venture Capital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038600"/>
            <a:ext cx="20097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981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From the retirement web page, choose one method for securing retirement funds, and explain it’s process.</a:t>
            </a:r>
          </a:p>
          <a:p>
            <a:pPr lvl="1"/>
            <a:r>
              <a:rPr lang="en-US" sz="2800" dirty="0" smtClean="0"/>
              <a:t>For example, if you were to choose a 401K, identify what options you have, how much you would pay in, when you could redeem the money, and so on.</a:t>
            </a:r>
          </a:p>
          <a:p>
            <a:pPr lvl="1"/>
            <a:r>
              <a:rPr lang="en-US" sz="2800" dirty="0" smtClean="0"/>
              <a:t>Minimum 1 page. Due Thursday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5205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Financial Planning - Investment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15, 2011</a:t>
            </a:r>
            <a:endParaRPr lang="en-US" dirty="0"/>
          </a:p>
        </p:txBody>
      </p:sp>
      <p:pic>
        <p:nvPicPr>
          <p:cNvPr id="2050" name="Picture 2" descr="C:\Users\Michael\AppData\Local\Microsoft\Windows\Temporary Internet Files\Content.IE5\BZD0QDRX\MP90040691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48000"/>
            <a:ext cx="3810000" cy="30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0552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are investments?</a:t>
            </a:r>
          </a:p>
          <a:p>
            <a:pPr lvl="1"/>
            <a:r>
              <a:rPr lang="en-US" sz="2000" dirty="0" smtClean="0"/>
              <a:t>Usually occurs when people exchange their money for something of value with the expectation of earning a profit on it in the future</a:t>
            </a:r>
          </a:p>
          <a:p>
            <a:r>
              <a:rPr lang="en-US" sz="2800" dirty="0" smtClean="0"/>
              <a:t>Long-Term Investments</a:t>
            </a:r>
          </a:p>
          <a:p>
            <a:pPr lvl="1"/>
            <a:r>
              <a:rPr lang="en-US" sz="2000" dirty="0" smtClean="0"/>
              <a:t>Savings Accounts</a:t>
            </a:r>
          </a:p>
          <a:p>
            <a:pPr lvl="1"/>
            <a:r>
              <a:rPr lang="en-US" sz="2000" dirty="0" smtClean="0"/>
              <a:t>Real Estate</a:t>
            </a:r>
          </a:p>
          <a:p>
            <a:pPr lvl="1"/>
            <a:r>
              <a:rPr lang="en-US" sz="2000" dirty="0" smtClean="0"/>
              <a:t>Education</a:t>
            </a:r>
          </a:p>
          <a:p>
            <a:pPr lvl="1"/>
            <a:r>
              <a:rPr lang="en-US" sz="2000" dirty="0" smtClean="0"/>
              <a:t>Bonds</a:t>
            </a:r>
            <a:endParaRPr lang="en-US" sz="2000" dirty="0"/>
          </a:p>
        </p:txBody>
      </p:sp>
      <p:pic>
        <p:nvPicPr>
          <p:cNvPr id="3074" name="Picture 2" descr="C:\Users\Michael\AppData\Local\Microsoft\Windows\Temporary Internet Files\Content.IE5\BZD0QDRX\MC9001961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838200"/>
            <a:ext cx="1392753" cy="127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chael\AppData\Local\Microsoft\Windows\Temporary Internet Files\Content.IE5\NVHO96CF\MP90043939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0024" y="3276600"/>
            <a:ext cx="223077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chael\AppData\Local\Microsoft\Windows\Temporary Internet Files\Content.IE5\BZD0QDRX\MC9003359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76008"/>
            <a:ext cx="2477343" cy="284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0471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Imagine you are interested in investing your money into stocks, bonds, education, real estate, etc. How would you begin to plan for your investment? What resources do you have?</a:t>
            </a:r>
          </a:p>
          <a:p>
            <a:pPr lvl="1"/>
            <a:r>
              <a:rPr lang="en-US" sz="2000" dirty="0" smtClean="0"/>
              <a:t>Research</a:t>
            </a:r>
          </a:p>
          <a:p>
            <a:pPr lvl="1"/>
            <a:r>
              <a:rPr lang="en-US" sz="2000" dirty="0" smtClean="0"/>
              <a:t>Investment Books</a:t>
            </a:r>
          </a:p>
          <a:p>
            <a:pPr lvl="1"/>
            <a:r>
              <a:rPr lang="en-US" sz="2000" dirty="0" smtClean="0"/>
              <a:t>Internet</a:t>
            </a:r>
          </a:p>
          <a:p>
            <a:pPr lvl="1"/>
            <a:r>
              <a:rPr lang="en-US" sz="2000" dirty="0" smtClean="0"/>
              <a:t>Parents, teachers, other mentors</a:t>
            </a:r>
          </a:p>
          <a:p>
            <a:pPr lvl="1"/>
            <a:r>
              <a:rPr lang="en-US" sz="2000" dirty="0" smtClean="0"/>
              <a:t>Financial Advisors</a:t>
            </a:r>
            <a:endParaRPr lang="en-US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46715"/>
            <a:ext cx="350591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255620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Spending and Savings Plan</a:t>
            </a:r>
          </a:p>
          <a:p>
            <a:pPr lvl="1"/>
            <a:r>
              <a:rPr lang="en-US" sz="2800" dirty="0" smtClean="0"/>
              <a:t>Budgeting – combination of fixed and flexible expenses</a:t>
            </a:r>
            <a:endParaRPr lang="en-US" sz="2400" dirty="0"/>
          </a:p>
          <a:p>
            <a:pPr lvl="1"/>
            <a:r>
              <a:rPr lang="en-US" sz="2400" dirty="0" smtClean="0"/>
              <a:t>Fixed </a:t>
            </a:r>
            <a:r>
              <a:rPr lang="en-US" sz="2400" dirty="0" err="1" smtClean="0"/>
              <a:t>vs</a:t>
            </a:r>
            <a:r>
              <a:rPr lang="en-US" sz="2400" dirty="0" smtClean="0"/>
              <a:t> Flexed Expenses </a:t>
            </a:r>
          </a:p>
          <a:p>
            <a:pPr lvl="1"/>
            <a:endParaRPr lang="en-US" sz="18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409634764"/>
              </p:ext>
            </p:extLst>
          </p:nvPr>
        </p:nvGraphicFramePr>
        <p:xfrm>
          <a:off x="381000" y="4267200"/>
          <a:ext cx="41910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944480570"/>
              </p:ext>
            </p:extLst>
          </p:nvPr>
        </p:nvGraphicFramePr>
        <p:xfrm>
          <a:off x="4724400" y="4267200"/>
          <a:ext cx="41910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1448341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Diversification</a:t>
            </a:r>
          </a:p>
          <a:p>
            <a:pPr lvl="1"/>
            <a:r>
              <a:rPr lang="en-US" sz="2800" dirty="0" smtClean="0"/>
              <a:t>What does it all mean?</a:t>
            </a:r>
          </a:p>
          <a:p>
            <a:pPr lvl="1"/>
            <a:r>
              <a:rPr lang="en-US" sz="2800" dirty="0" smtClean="0"/>
              <a:t>How do you diversify?</a:t>
            </a:r>
          </a:p>
          <a:p>
            <a:pPr lvl="1"/>
            <a:r>
              <a:rPr lang="en-US" sz="2800" dirty="0" smtClean="0"/>
              <a:t>What options are there?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52600"/>
            <a:ext cx="3209925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4366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Retirement and Estate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200" dirty="0">
                <a:hlinkClick r:id="rId2"/>
              </a:rPr>
              <a:t>http://money.cnn.com/retirement</a:t>
            </a:r>
            <a:r>
              <a:rPr lang="en-US" sz="3200" dirty="0" smtClean="0">
                <a:hlinkClick r:id="rId2"/>
              </a:rPr>
              <a:t>/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88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Financial Investment</a:t>
            </a:r>
          </a:p>
          <a:p>
            <a:pPr lvl="1"/>
            <a:r>
              <a:rPr lang="en-US" sz="2000" dirty="0" smtClean="0"/>
              <a:t>The exchange of property ownership and payment between two individuals or groups</a:t>
            </a:r>
          </a:p>
          <a:p>
            <a:pPr lvl="1"/>
            <a:r>
              <a:rPr lang="en-US" sz="2000" dirty="0" smtClean="0"/>
              <a:t>Buying a car, house, machinery, and so on</a:t>
            </a:r>
          </a:p>
          <a:p>
            <a:r>
              <a:rPr lang="en-US" sz="2800" dirty="0" smtClean="0"/>
              <a:t>Real Investment</a:t>
            </a:r>
          </a:p>
          <a:p>
            <a:pPr lvl="1"/>
            <a:r>
              <a:rPr lang="en-US" sz="2000" dirty="0" smtClean="0"/>
              <a:t>When investors use money to create a new capital good</a:t>
            </a:r>
          </a:p>
          <a:p>
            <a:pPr lvl="2"/>
            <a:r>
              <a:rPr lang="en-US" sz="1800" dirty="0" smtClean="0"/>
              <a:t>Some examples?	University expansion, neighborhood growth, etc.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172075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2539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and Economic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Capital Accumulation</a:t>
            </a:r>
          </a:p>
          <a:p>
            <a:pPr lvl="1"/>
            <a:r>
              <a:rPr lang="en-US" sz="2000" dirty="0" smtClean="0"/>
              <a:t>The expansion of capital goods existing in an economy</a:t>
            </a:r>
          </a:p>
          <a:p>
            <a:pPr lvl="2"/>
            <a:r>
              <a:rPr lang="en-US" sz="1800" dirty="0" err="1" smtClean="0"/>
              <a:t>Uhal</a:t>
            </a:r>
            <a:r>
              <a:rPr lang="en-US" sz="1800" dirty="0" smtClean="0"/>
              <a:t>, UPS, FedEx, Enterprise, etc.</a:t>
            </a:r>
          </a:p>
          <a:p>
            <a:pPr lvl="1"/>
            <a:r>
              <a:rPr lang="en-US" sz="2000" dirty="0" smtClean="0"/>
              <a:t>Infrastructure – transportation systems including roads, bridges, harbors, airports, and public facilities such as schools and universities.</a:t>
            </a:r>
          </a:p>
          <a:p>
            <a:r>
              <a:rPr lang="en-US" sz="2800" dirty="0" smtClean="0"/>
              <a:t>Technological Change and Entrepreneurship</a:t>
            </a:r>
          </a:p>
          <a:p>
            <a:pPr lvl="1"/>
            <a:r>
              <a:rPr lang="en-US" sz="2000" dirty="0" smtClean="0"/>
              <a:t>Venture Capital</a:t>
            </a:r>
          </a:p>
          <a:p>
            <a:pPr lvl="2"/>
            <a:r>
              <a:rPr lang="en-US" sz="1800" dirty="0" smtClean="0"/>
              <a:t>Money invested in entrepreneurial enterprises</a:t>
            </a:r>
          </a:p>
        </p:txBody>
      </p:sp>
    </p:spTree>
    <p:extLst>
      <p:ext uri="{BB962C8B-B14F-4D97-AF65-F5344CB8AC3E}">
        <p14:creationId xmlns:p14="http://schemas.microsoft.com/office/powerpoint/2010/main" xmlns="" val="25351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484</TotalTime>
  <Words>370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Macro</vt:lpstr>
      <vt:lpstr>Slide 1</vt:lpstr>
      <vt:lpstr>Financial Planning - Investment</vt:lpstr>
      <vt:lpstr>Investing</vt:lpstr>
      <vt:lpstr>Financial Planning</vt:lpstr>
      <vt:lpstr>Financial Plans</vt:lpstr>
      <vt:lpstr>Investment Plans</vt:lpstr>
      <vt:lpstr>Retirement and Estate Planning</vt:lpstr>
      <vt:lpstr>Types of Investment</vt:lpstr>
      <vt:lpstr>Investment and Economic Growth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Mike</cp:lastModifiedBy>
  <cp:revision>20</cp:revision>
  <dcterms:created xsi:type="dcterms:W3CDTF">2011-02-15T09:23:33Z</dcterms:created>
  <dcterms:modified xsi:type="dcterms:W3CDTF">2011-02-16T14:37:59Z</dcterms:modified>
</cp:coreProperties>
</file>